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
  </p:notesMasterIdLst>
  <p:sldIdLst>
    <p:sldId id="302" r:id="rId2"/>
    <p:sldId id="303" r:id="rId3"/>
    <p:sldId id="304" r:id="rId4"/>
    <p:sldId id="305" r:id="rId5"/>
  </p:sldIdLst>
  <p:sldSz cx="18288000" cy="10287000"/>
  <p:notesSz cx="6858000" cy="9144000"/>
  <p:embeddedFontLst>
    <p:embeddedFont>
      <p:font typeface="Poppins" pitchFamily="2" charset="77"/>
      <p:regular r:id="rId7"/>
      <p:bold r:id="rId8"/>
      <p:italic r:id="rId9"/>
      <p:boldItalic r:id="rId10"/>
    </p:embeddedFont>
    <p:embeddedFont>
      <p:font typeface="Poppins Bold" pitchFamily="2" charset="77"/>
      <p:regular r:id="rId11"/>
      <p:bold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3A55D1-B4A7-EC49-9986-7497A41959B6}" v="4" dt="2025-06-11T16:27:35.1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03" autoAdjust="0"/>
    <p:restoredTop sz="94507" autoAdjust="0"/>
  </p:normalViewPr>
  <p:slideViewPr>
    <p:cSldViewPr>
      <p:cViewPr varScale="1">
        <p:scale>
          <a:sx n="67" d="100"/>
          <a:sy n="67" d="100"/>
        </p:scale>
        <p:origin x="792"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y Pinheiro Keulers" userId="f2beefa3247a8ef4" providerId="LiveId" clId="{55830EB7-8314-B244-B5B6-CF32DDD5E54B}"/>
    <pc:docChg chg="delSld">
      <pc:chgData name="Vicky Pinheiro Keulers" userId="f2beefa3247a8ef4" providerId="LiveId" clId="{55830EB7-8314-B244-B5B6-CF32DDD5E54B}" dt="2025-06-11T16:42:30.869" v="45" actId="2696"/>
      <pc:docMkLst>
        <pc:docMk/>
      </pc:docMkLst>
      <pc:sldChg chg="del">
        <pc:chgData name="Vicky Pinheiro Keulers" userId="f2beefa3247a8ef4" providerId="LiveId" clId="{55830EB7-8314-B244-B5B6-CF32DDD5E54B}" dt="2025-06-11T16:42:28.990" v="0" actId="2696"/>
        <pc:sldMkLst>
          <pc:docMk/>
          <pc:sldMk cId="0" sldId="256"/>
        </pc:sldMkLst>
      </pc:sldChg>
      <pc:sldChg chg="del">
        <pc:chgData name="Vicky Pinheiro Keulers" userId="f2beefa3247a8ef4" providerId="LiveId" clId="{55830EB7-8314-B244-B5B6-CF32DDD5E54B}" dt="2025-06-11T16:42:29.183" v="21" actId="2696"/>
        <pc:sldMkLst>
          <pc:docMk/>
          <pc:sldMk cId="0" sldId="257"/>
        </pc:sldMkLst>
      </pc:sldChg>
      <pc:sldChg chg="del">
        <pc:chgData name="Vicky Pinheiro Keulers" userId="f2beefa3247a8ef4" providerId="LiveId" clId="{55830EB7-8314-B244-B5B6-CF32DDD5E54B}" dt="2025-06-11T16:42:30.495" v="24" actId="2696"/>
        <pc:sldMkLst>
          <pc:docMk/>
          <pc:sldMk cId="0" sldId="258"/>
        </pc:sldMkLst>
      </pc:sldChg>
      <pc:sldChg chg="del">
        <pc:chgData name="Vicky Pinheiro Keulers" userId="f2beefa3247a8ef4" providerId="LiveId" clId="{55830EB7-8314-B244-B5B6-CF32DDD5E54B}" dt="2025-06-11T16:42:29.139" v="13" actId="2696"/>
        <pc:sldMkLst>
          <pc:docMk/>
          <pc:sldMk cId="0" sldId="259"/>
        </pc:sldMkLst>
      </pc:sldChg>
      <pc:sldChg chg="del">
        <pc:chgData name="Vicky Pinheiro Keulers" userId="f2beefa3247a8ef4" providerId="LiveId" clId="{55830EB7-8314-B244-B5B6-CF32DDD5E54B}" dt="2025-06-11T16:42:30.579" v="34" actId="2696"/>
        <pc:sldMkLst>
          <pc:docMk/>
          <pc:sldMk cId="0" sldId="260"/>
        </pc:sldMkLst>
      </pc:sldChg>
      <pc:sldChg chg="del">
        <pc:chgData name="Vicky Pinheiro Keulers" userId="f2beefa3247a8ef4" providerId="LiveId" clId="{55830EB7-8314-B244-B5B6-CF32DDD5E54B}" dt="2025-06-11T16:42:30.527" v="31" actId="2696"/>
        <pc:sldMkLst>
          <pc:docMk/>
          <pc:sldMk cId="0" sldId="261"/>
        </pc:sldMkLst>
      </pc:sldChg>
      <pc:sldChg chg="del">
        <pc:chgData name="Vicky Pinheiro Keulers" userId="f2beefa3247a8ef4" providerId="LiveId" clId="{55830EB7-8314-B244-B5B6-CF32DDD5E54B}" dt="2025-06-11T16:42:29.147" v="15" actId="2696"/>
        <pc:sldMkLst>
          <pc:docMk/>
          <pc:sldMk cId="0" sldId="262"/>
        </pc:sldMkLst>
      </pc:sldChg>
      <pc:sldChg chg="del">
        <pc:chgData name="Vicky Pinheiro Keulers" userId="f2beefa3247a8ef4" providerId="LiveId" clId="{55830EB7-8314-B244-B5B6-CF32DDD5E54B}" dt="2025-06-11T16:42:29.012" v="5" actId="2696"/>
        <pc:sldMkLst>
          <pc:docMk/>
          <pc:sldMk cId="0" sldId="263"/>
        </pc:sldMkLst>
      </pc:sldChg>
      <pc:sldChg chg="del">
        <pc:chgData name="Vicky Pinheiro Keulers" userId="f2beefa3247a8ef4" providerId="LiveId" clId="{55830EB7-8314-B244-B5B6-CF32DDD5E54B}" dt="2025-06-11T16:42:29.144" v="14" actId="2696"/>
        <pc:sldMkLst>
          <pc:docMk/>
          <pc:sldMk cId="0" sldId="264"/>
        </pc:sldMkLst>
      </pc:sldChg>
      <pc:sldChg chg="del">
        <pc:chgData name="Vicky Pinheiro Keulers" userId="f2beefa3247a8ef4" providerId="LiveId" clId="{55830EB7-8314-B244-B5B6-CF32DDD5E54B}" dt="2025-06-11T16:42:29.169" v="20" actId="2696"/>
        <pc:sldMkLst>
          <pc:docMk/>
          <pc:sldMk cId="0" sldId="265"/>
        </pc:sldMkLst>
      </pc:sldChg>
      <pc:sldChg chg="del">
        <pc:chgData name="Vicky Pinheiro Keulers" userId="f2beefa3247a8ef4" providerId="LiveId" clId="{55830EB7-8314-B244-B5B6-CF32DDD5E54B}" dt="2025-06-11T16:42:30.508" v="27" actId="2696"/>
        <pc:sldMkLst>
          <pc:docMk/>
          <pc:sldMk cId="0" sldId="266"/>
        </pc:sldMkLst>
      </pc:sldChg>
      <pc:sldChg chg="del">
        <pc:chgData name="Vicky Pinheiro Keulers" userId="f2beefa3247a8ef4" providerId="LiveId" clId="{55830EB7-8314-B244-B5B6-CF32DDD5E54B}" dt="2025-06-11T16:42:30.733" v="38" actId="2696"/>
        <pc:sldMkLst>
          <pc:docMk/>
          <pc:sldMk cId="0" sldId="267"/>
        </pc:sldMkLst>
      </pc:sldChg>
      <pc:sldChg chg="del">
        <pc:chgData name="Vicky Pinheiro Keulers" userId="f2beefa3247a8ef4" providerId="LiveId" clId="{55830EB7-8314-B244-B5B6-CF32DDD5E54B}" dt="2025-06-11T16:42:29.152" v="16" actId="2696"/>
        <pc:sldMkLst>
          <pc:docMk/>
          <pc:sldMk cId="0" sldId="268"/>
        </pc:sldMkLst>
      </pc:sldChg>
      <pc:sldChg chg="del">
        <pc:chgData name="Vicky Pinheiro Keulers" userId="f2beefa3247a8ef4" providerId="LiveId" clId="{55830EB7-8314-B244-B5B6-CF32DDD5E54B}" dt="2025-06-11T16:42:29.003" v="3" actId="2696"/>
        <pc:sldMkLst>
          <pc:docMk/>
          <pc:sldMk cId="0" sldId="269"/>
        </pc:sldMkLst>
      </pc:sldChg>
      <pc:sldChg chg="del">
        <pc:chgData name="Vicky Pinheiro Keulers" userId="f2beefa3247a8ef4" providerId="LiveId" clId="{55830EB7-8314-B244-B5B6-CF32DDD5E54B}" dt="2025-06-11T16:42:30.520" v="29" actId="2696"/>
        <pc:sldMkLst>
          <pc:docMk/>
          <pc:sldMk cId="0" sldId="270"/>
        </pc:sldMkLst>
      </pc:sldChg>
      <pc:sldChg chg="del">
        <pc:chgData name="Vicky Pinheiro Keulers" userId="f2beefa3247a8ef4" providerId="LiveId" clId="{55830EB7-8314-B244-B5B6-CF32DDD5E54B}" dt="2025-06-11T16:42:29.015" v="6" actId="2696"/>
        <pc:sldMkLst>
          <pc:docMk/>
          <pc:sldMk cId="0" sldId="271"/>
        </pc:sldMkLst>
      </pc:sldChg>
      <pc:sldChg chg="del">
        <pc:chgData name="Vicky Pinheiro Keulers" userId="f2beefa3247a8ef4" providerId="LiveId" clId="{55830EB7-8314-B244-B5B6-CF32DDD5E54B}" dt="2025-06-11T16:42:29.186" v="22" actId="2696"/>
        <pc:sldMkLst>
          <pc:docMk/>
          <pc:sldMk cId="0" sldId="272"/>
        </pc:sldMkLst>
      </pc:sldChg>
      <pc:sldChg chg="del">
        <pc:chgData name="Vicky Pinheiro Keulers" userId="f2beefa3247a8ef4" providerId="LiveId" clId="{55830EB7-8314-B244-B5B6-CF32DDD5E54B}" dt="2025-06-11T16:42:29.131" v="11" actId="2696"/>
        <pc:sldMkLst>
          <pc:docMk/>
          <pc:sldMk cId="0" sldId="273"/>
        </pc:sldMkLst>
      </pc:sldChg>
      <pc:sldChg chg="del">
        <pc:chgData name="Vicky Pinheiro Keulers" userId="f2beefa3247a8ef4" providerId="LiveId" clId="{55830EB7-8314-B244-B5B6-CF32DDD5E54B}" dt="2025-06-11T16:42:29.008" v="4" actId="2696"/>
        <pc:sldMkLst>
          <pc:docMk/>
          <pc:sldMk cId="0" sldId="274"/>
        </pc:sldMkLst>
      </pc:sldChg>
      <pc:sldChg chg="del">
        <pc:chgData name="Vicky Pinheiro Keulers" userId="f2beefa3247a8ef4" providerId="LiveId" clId="{55830EB7-8314-B244-B5B6-CF32DDD5E54B}" dt="2025-06-11T16:42:29.118" v="9" actId="2696"/>
        <pc:sldMkLst>
          <pc:docMk/>
          <pc:sldMk cId="0" sldId="275"/>
        </pc:sldMkLst>
      </pc:sldChg>
      <pc:sldChg chg="del">
        <pc:chgData name="Vicky Pinheiro Keulers" userId="f2beefa3247a8ef4" providerId="LiveId" clId="{55830EB7-8314-B244-B5B6-CF32DDD5E54B}" dt="2025-06-11T16:42:30.843" v="40" actId="2696"/>
        <pc:sldMkLst>
          <pc:docMk/>
          <pc:sldMk cId="0" sldId="277"/>
        </pc:sldMkLst>
      </pc:sldChg>
      <pc:sldChg chg="del">
        <pc:chgData name="Vicky Pinheiro Keulers" userId="f2beefa3247a8ef4" providerId="LiveId" clId="{55830EB7-8314-B244-B5B6-CF32DDD5E54B}" dt="2025-06-11T16:42:30.503" v="26" actId="2696"/>
        <pc:sldMkLst>
          <pc:docMk/>
          <pc:sldMk cId="0" sldId="278"/>
        </pc:sldMkLst>
      </pc:sldChg>
      <pc:sldChg chg="del">
        <pc:chgData name="Vicky Pinheiro Keulers" userId="f2beefa3247a8ef4" providerId="LiveId" clId="{55830EB7-8314-B244-B5B6-CF32DDD5E54B}" dt="2025-06-11T16:42:30.869" v="45" actId="2696"/>
        <pc:sldMkLst>
          <pc:docMk/>
          <pc:sldMk cId="0" sldId="279"/>
        </pc:sldMkLst>
      </pc:sldChg>
      <pc:sldChg chg="del">
        <pc:chgData name="Vicky Pinheiro Keulers" userId="f2beefa3247a8ef4" providerId="LiveId" clId="{55830EB7-8314-B244-B5B6-CF32DDD5E54B}" dt="2025-06-11T16:42:30.560" v="32" actId="2696"/>
        <pc:sldMkLst>
          <pc:docMk/>
          <pc:sldMk cId="0" sldId="280"/>
        </pc:sldMkLst>
      </pc:sldChg>
      <pc:sldChg chg="del">
        <pc:chgData name="Vicky Pinheiro Keulers" userId="f2beefa3247a8ef4" providerId="LiveId" clId="{55830EB7-8314-B244-B5B6-CF32DDD5E54B}" dt="2025-06-11T16:42:30.499" v="25" actId="2696"/>
        <pc:sldMkLst>
          <pc:docMk/>
          <pc:sldMk cId="0" sldId="281"/>
        </pc:sldMkLst>
      </pc:sldChg>
      <pc:sldChg chg="del">
        <pc:chgData name="Vicky Pinheiro Keulers" userId="f2beefa3247a8ef4" providerId="LiveId" clId="{55830EB7-8314-B244-B5B6-CF32DDD5E54B}" dt="2025-06-11T16:42:30.582" v="35" actId="2696"/>
        <pc:sldMkLst>
          <pc:docMk/>
          <pc:sldMk cId="0" sldId="282"/>
        </pc:sldMkLst>
      </pc:sldChg>
      <pc:sldChg chg="del">
        <pc:chgData name="Vicky Pinheiro Keulers" userId="f2beefa3247a8ef4" providerId="LiveId" clId="{55830EB7-8314-B244-B5B6-CF32DDD5E54B}" dt="2025-06-11T16:42:30.624" v="37" actId="2696"/>
        <pc:sldMkLst>
          <pc:docMk/>
          <pc:sldMk cId="0" sldId="283"/>
        </pc:sldMkLst>
      </pc:sldChg>
      <pc:sldChg chg="del">
        <pc:chgData name="Vicky Pinheiro Keulers" userId="f2beefa3247a8ef4" providerId="LiveId" clId="{55830EB7-8314-B244-B5B6-CF32DDD5E54B}" dt="2025-06-11T16:42:30.846" v="41" actId="2696"/>
        <pc:sldMkLst>
          <pc:docMk/>
          <pc:sldMk cId="0" sldId="284"/>
        </pc:sldMkLst>
      </pc:sldChg>
      <pc:sldChg chg="del">
        <pc:chgData name="Vicky Pinheiro Keulers" userId="f2beefa3247a8ef4" providerId="LiveId" clId="{55830EB7-8314-B244-B5B6-CF32DDD5E54B}" dt="2025-06-11T16:42:29.122" v="10" actId="2696"/>
        <pc:sldMkLst>
          <pc:docMk/>
          <pc:sldMk cId="0" sldId="285"/>
        </pc:sldMkLst>
      </pc:sldChg>
      <pc:sldChg chg="del">
        <pc:chgData name="Vicky Pinheiro Keulers" userId="f2beefa3247a8ef4" providerId="LiveId" clId="{55830EB7-8314-B244-B5B6-CF32DDD5E54B}" dt="2025-06-11T16:42:30.512" v="28" actId="2696"/>
        <pc:sldMkLst>
          <pc:docMk/>
          <pc:sldMk cId="0" sldId="286"/>
        </pc:sldMkLst>
      </pc:sldChg>
      <pc:sldChg chg="del">
        <pc:chgData name="Vicky Pinheiro Keulers" userId="f2beefa3247a8ef4" providerId="LiveId" clId="{55830EB7-8314-B244-B5B6-CF32DDD5E54B}" dt="2025-06-11T16:42:30.749" v="39" actId="2696"/>
        <pc:sldMkLst>
          <pc:docMk/>
          <pc:sldMk cId="0" sldId="287"/>
        </pc:sldMkLst>
      </pc:sldChg>
      <pc:sldChg chg="del">
        <pc:chgData name="Vicky Pinheiro Keulers" userId="f2beefa3247a8ef4" providerId="LiveId" clId="{55830EB7-8314-B244-B5B6-CF32DDD5E54B}" dt="2025-06-11T16:42:29.113" v="8" actId="2696"/>
        <pc:sldMkLst>
          <pc:docMk/>
          <pc:sldMk cId="0" sldId="288"/>
        </pc:sldMkLst>
      </pc:sldChg>
      <pc:sldChg chg="del">
        <pc:chgData name="Vicky Pinheiro Keulers" userId="f2beefa3247a8ef4" providerId="LiveId" clId="{55830EB7-8314-B244-B5B6-CF32DDD5E54B}" dt="2025-06-11T16:42:30.849" v="42" actId="2696"/>
        <pc:sldMkLst>
          <pc:docMk/>
          <pc:sldMk cId="0" sldId="289"/>
        </pc:sldMkLst>
      </pc:sldChg>
      <pc:sldChg chg="del">
        <pc:chgData name="Vicky Pinheiro Keulers" userId="f2beefa3247a8ef4" providerId="LiveId" clId="{55830EB7-8314-B244-B5B6-CF32DDD5E54B}" dt="2025-06-11T16:42:30.564" v="33" actId="2696"/>
        <pc:sldMkLst>
          <pc:docMk/>
          <pc:sldMk cId="0" sldId="290"/>
        </pc:sldMkLst>
      </pc:sldChg>
      <pc:sldChg chg="del">
        <pc:chgData name="Vicky Pinheiro Keulers" userId="f2beefa3247a8ef4" providerId="LiveId" clId="{55830EB7-8314-B244-B5B6-CF32DDD5E54B}" dt="2025-06-11T16:42:29.109" v="7" actId="2696"/>
        <pc:sldMkLst>
          <pc:docMk/>
          <pc:sldMk cId="0" sldId="291"/>
        </pc:sldMkLst>
      </pc:sldChg>
      <pc:sldChg chg="del">
        <pc:chgData name="Vicky Pinheiro Keulers" userId="f2beefa3247a8ef4" providerId="LiveId" clId="{55830EB7-8314-B244-B5B6-CF32DDD5E54B}" dt="2025-06-11T16:42:30.852" v="43" actId="2696"/>
        <pc:sldMkLst>
          <pc:docMk/>
          <pc:sldMk cId="0" sldId="292"/>
        </pc:sldMkLst>
      </pc:sldChg>
      <pc:sldChg chg="del">
        <pc:chgData name="Vicky Pinheiro Keulers" userId="f2beefa3247a8ef4" providerId="LiveId" clId="{55830EB7-8314-B244-B5B6-CF32DDD5E54B}" dt="2025-06-11T16:42:30.524" v="30" actId="2696"/>
        <pc:sldMkLst>
          <pc:docMk/>
          <pc:sldMk cId="0" sldId="293"/>
        </pc:sldMkLst>
      </pc:sldChg>
      <pc:sldChg chg="del">
        <pc:chgData name="Vicky Pinheiro Keulers" userId="f2beefa3247a8ef4" providerId="LiveId" clId="{55830EB7-8314-B244-B5B6-CF32DDD5E54B}" dt="2025-06-11T16:42:29.192" v="23" actId="2696"/>
        <pc:sldMkLst>
          <pc:docMk/>
          <pc:sldMk cId="0" sldId="294"/>
        </pc:sldMkLst>
      </pc:sldChg>
      <pc:sldChg chg="del">
        <pc:chgData name="Vicky Pinheiro Keulers" userId="f2beefa3247a8ef4" providerId="LiveId" clId="{55830EB7-8314-B244-B5B6-CF32DDD5E54B}" dt="2025-06-11T16:42:29.166" v="19" actId="2696"/>
        <pc:sldMkLst>
          <pc:docMk/>
          <pc:sldMk cId="0" sldId="295"/>
        </pc:sldMkLst>
      </pc:sldChg>
      <pc:sldChg chg="del">
        <pc:chgData name="Vicky Pinheiro Keulers" userId="f2beefa3247a8ef4" providerId="LiveId" clId="{55830EB7-8314-B244-B5B6-CF32DDD5E54B}" dt="2025-06-11T16:42:29.135" v="12" actId="2696"/>
        <pc:sldMkLst>
          <pc:docMk/>
          <pc:sldMk cId="0" sldId="296"/>
        </pc:sldMkLst>
      </pc:sldChg>
      <pc:sldChg chg="del">
        <pc:chgData name="Vicky Pinheiro Keulers" userId="f2beefa3247a8ef4" providerId="LiveId" clId="{55830EB7-8314-B244-B5B6-CF32DDD5E54B}" dt="2025-06-11T16:42:28.995" v="1" actId="2696"/>
        <pc:sldMkLst>
          <pc:docMk/>
          <pc:sldMk cId="0" sldId="297"/>
        </pc:sldMkLst>
      </pc:sldChg>
      <pc:sldChg chg="del">
        <pc:chgData name="Vicky Pinheiro Keulers" userId="f2beefa3247a8ef4" providerId="LiveId" clId="{55830EB7-8314-B244-B5B6-CF32DDD5E54B}" dt="2025-06-11T16:42:29.157" v="17" actId="2696"/>
        <pc:sldMkLst>
          <pc:docMk/>
          <pc:sldMk cId="0" sldId="298"/>
        </pc:sldMkLst>
      </pc:sldChg>
      <pc:sldChg chg="del">
        <pc:chgData name="Vicky Pinheiro Keulers" userId="f2beefa3247a8ef4" providerId="LiveId" clId="{55830EB7-8314-B244-B5B6-CF32DDD5E54B}" dt="2025-06-11T16:42:28.999" v="2" actId="2696"/>
        <pc:sldMkLst>
          <pc:docMk/>
          <pc:sldMk cId="0" sldId="299"/>
        </pc:sldMkLst>
      </pc:sldChg>
      <pc:sldChg chg="del">
        <pc:chgData name="Vicky Pinheiro Keulers" userId="f2beefa3247a8ef4" providerId="LiveId" clId="{55830EB7-8314-B244-B5B6-CF32DDD5E54B}" dt="2025-06-11T16:42:30.855" v="44" actId="2696"/>
        <pc:sldMkLst>
          <pc:docMk/>
          <pc:sldMk cId="0" sldId="300"/>
        </pc:sldMkLst>
      </pc:sldChg>
      <pc:sldChg chg="del">
        <pc:chgData name="Vicky Pinheiro Keulers" userId="f2beefa3247a8ef4" providerId="LiveId" clId="{55830EB7-8314-B244-B5B6-CF32DDD5E54B}" dt="2025-06-11T16:42:29.161" v="18" actId="2696"/>
        <pc:sldMkLst>
          <pc:docMk/>
          <pc:sldMk cId="0" sldId="301"/>
        </pc:sldMkLst>
      </pc:sldChg>
      <pc:sldChg chg="del">
        <pc:chgData name="Vicky Pinheiro Keulers" userId="f2beefa3247a8ef4" providerId="LiveId" clId="{55830EB7-8314-B244-B5B6-CF32DDD5E54B}" dt="2025-06-11T16:42:30.621" v="36" actId="2696"/>
        <pc:sldMkLst>
          <pc:docMk/>
          <pc:sldMk cId="0" sldId="306"/>
        </pc:sldMkLst>
      </pc:sldChg>
    </pc:docChg>
  </pc:docChgLst>
  <pc:docChgLst>
    <pc:chgData name="Vicky Pinheiro Keulers" userId="f2beefa3247a8ef4" providerId="LiveId" clId="{B93A55D1-B4A7-EC49-9986-7497A41959B6}"/>
    <pc:docChg chg="undo custSel addSld delSld modSld">
      <pc:chgData name="Vicky Pinheiro Keulers" userId="f2beefa3247a8ef4" providerId="LiveId" clId="{B93A55D1-B4A7-EC49-9986-7497A41959B6}" dt="2025-06-11T16:27:36.802" v="88" actId="2696"/>
      <pc:docMkLst>
        <pc:docMk/>
      </pc:docMkLst>
      <pc:sldChg chg="addSp modSp mod">
        <pc:chgData name="Vicky Pinheiro Keulers" userId="f2beefa3247a8ef4" providerId="LiveId" clId="{B93A55D1-B4A7-EC49-9986-7497A41959B6}" dt="2025-06-11T16:25:17.593" v="86" actId="1076"/>
        <pc:sldMkLst>
          <pc:docMk/>
          <pc:sldMk cId="0" sldId="256"/>
        </pc:sldMkLst>
        <pc:spChg chg="mod">
          <ac:chgData name="Vicky Pinheiro Keulers" userId="f2beefa3247a8ef4" providerId="LiveId" clId="{B93A55D1-B4A7-EC49-9986-7497A41959B6}" dt="2025-06-11T16:24:53.917" v="66" actId="1076"/>
          <ac:spMkLst>
            <pc:docMk/>
            <pc:sldMk cId="0" sldId="256"/>
            <ac:spMk id="6" creationId="{00000000-0000-0000-0000-000000000000}"/>
          </ac:spMkLst>
        </pc:spChg>
        <pc:spChg chg="add mod">
          <ac:chgData name="Vicky Pinheiro Keulers" userId="f2beefa3247a8ef4" providerId="LiveId" clId="{B93A55D1-B4A7-EC49-9986-7497A41959B6}" dt="2025-06-11T16:25:17.593" v="86" actId="1076"/>
          <ac:spMkLst>
            <pc:docMk/>
            <pc:sldMk cId="0" sldId="256"/>
            <ac:spMk id="7" creationId="{5AFDAFE9-2BBF-D783-8DE7-FA6B2362CF4E}"/>
          </ac:spMkLst>
        </pc:spChg>
      </pc:sldChg>
      <pc:sldChg chg="del">
        <pc:chgData name="Vicky Pinheiro Keulers" userId="f2beefa3247a8ef4" providerId="LiveId" clId="{B93A55D1-B4A7-EC49-9986-7497A41959B6}" dt="2025-06-11T16:27:36.802" v="88" actId="2696"/>
        <pc:sldMkLst>
          <pc:docMk/>
          <pc:sldMk cId="0" sldId="276"/>
        </pc:sldMkLst>
      </pc:sldChg>
      <pc:sldChg chg="addSp delSp modSp mod modAnim modNotesTx">
        <pc:chgData name="Vicky Pinheiro Keulers" userId="f2beefa3247a8ef4" providerId="LiveId" clId="{B93A55D1-B4A7-EC49-9986-7497A41959B6}" dt="2025-06-11T16:23:21.098" v="29"/>
        <pc:sldMkLst>
          <pc:docMk/>
          <pc:sldMk cId="0" sldId="277"/>
        </pc:sldMkLst>
        <pc:spChg chg="del mod">
          <ac:chgData name="Vicky Pinheiro Keulers" userId="f2beefa3247a8ef4" providerId="LiveId" clId="{B93A55D1-B4A7-EC49-9986-7497A41959B6}" dt="2025-06-11T16:20:14.773" v="2" actId="478"/>
          <ac:spMkLst>
            <pc:docMk/>
            <pc:sldMk cId="0" sldId="277"/>
            <ac:spMk id="7" creationId="{00000000-0000-0000-0000-000000000000}"/>
          </ac:spMkLst>
        </pc:spChg>
        <pc:picChg chg="del">
          <ac:chgData name="Vicky Pinheiro Keulers" userId="f2beefa3247a8ef4" providerId="LiveId" clId="{B93A55D1-B4A7-EC49-9986-7497A41959B6}" dt="2025-06-11T16:19:50.580" v="0" actId="478"/>
          <ac:picMkLst>
            <pc:docMk/>
            <pc:sldMk cId="0" sldId="277"/>
            <ac:picMk id="6" creationId="{00000000-0000-0000-0000-000000000000}"/>
          </ac:picMkLst>
        </pc:picChg>
        <pc:picChg chg="add mod">
          <ac:chgData name="Vicky Pinheiro Keulers" userId="f2beefa3247a8ef4" providerId="LiveId" clId="{B93A55D1-B4A7-EC49-9986-7497A41959B6}" dt="2025-06-11T16:20:48.236" v="6" actId="1076"/>
          <ac:picMkLst>
            <pc:docMk/>
            <pc:sldMk cId="0" sldId="277"/>
            <ac:picMk id="8" creationId="{BF02CDB2-6DAB-D21D-E978-33E3590D2001}"/>
          </ac:picMkLst>
        </pc:picChg>
      </pc:sldChg>
      <pc:sldChg chg="modSp mod">
        <pc:chgData name="Vicky Pinheiro Keulers" userId="f2beefa3247a8ef4" providerId="LiveId" clId="{B93A55D1-B4A7-EC49-9986-7497A41959B6}" dt="2025-06-11T16:21:24.355" v="14" actId="14100"/>
        <pc:sldMkLst>
          <pc:docMk/>
          <pc:sldMk cId="0" sldId="280"/>
        </pc:sldMkLst>
        <pc:spChg chg="mod">
          <ac:chgData name="Vicky Pinheiro Keulers" userId="f2beefa3247a8ef4" providerId="LiveId" clId="{B93A55D1-B4A7-EC49-9986-7497A41959B6}" dt="2025-06-11T16:21:00.036" v="7" actId="1076"/>
          <ac:spMkLst>
            <pc:docMk/>
            <pc:sldMk cId="0" sldId="280"/>
            <ac:spMk id="2" creationId="{00000000-0000-0000-0000-000000000000}"/>
          </ac:spMkLst>
        </pc:spChg>
        <pc:spChg chg="mod">
          <ac:chgData name="Vicky Pinheiro Keulers" userId="f2beefa3247a8ef4" providerId="LiveId" clId="{B93A55D1-B4A7-EC49-9986-7497A41959B6}" dt="2025-06-11T16:21:15.908" v="10" actId="1076"/>
          <ac:spMkLst>
            <pc:docMk/>
            <pc:sldMk cId="0" sldId="280"/>
            <ac:spMk id="18" creationId="{00000000-0000-0000-0000-000000000000}"/>
          </ac:spMkLst>
        </pc:spChg>
        <pc:spChg chg="mod">
          <ac:chgData name="Vicky Pinheiro Keulers" userId="f2beefa3247a8ef4" providerId="LiveId" clId="{B93A55D1-B4A7-EC49-9986-7497A41959B6}" dt="2025-06-11T16:21:21.591" v="13" actId="1076"/>
          <ac:spMkLst>
            <pc:docMk/>
            <pc:sldMk cId="0" sldId="280"/>
            <ac:spMk id="19" creationId="{00000000-0000-0000-0000-000000000000}"/>
          </ac:spMkLst>
        </pc:spChg>
        <pc:spChg chg="mod">
          <ac:chgData name="Vicky Pinheiro Keulers" userId="f2beefa3247a8ef4" providerId="LiveId" clId="{B93A55D1-B4A7-EC49-9986-7497A41959B6}" dt="2025-06-11T16:21:24.355" v="14" actId="14100"/>
          <ac:spMkLst>
            <pc:docMk/>
            <pc:sldMk cId="0" sldId="280"/>
            <ac:spMk id="23" creationId="{00000000-0000-0000-0000-000000000000}"/>
          </ac:spMkLst>
        </pc:spChg>
        <pc:grpChg chg="mod">
          <ac:chgData name="Vicky Pinheiro Keulers" userId="f2beefa3247a8ef4" providerId="LiveId" clId="{B93A55D1-B4A7-EC49-9986-7497A41959B6}" dt="2025-06-11T16:21:19.269" v="12" actId="1076"/>
          <ac:grpSpMkLst>
            <pc:docMk/>
            <pc:sldMk cId="0" sldId="280"/>
            <ac:grpSpMk id="7" creationId="{00000000-0000-0000-0000-000000000000}"/>
          </ac:grpSpMkLst>
        </pc:grpChg>
      </pc:sldChg>
      <pc:sldChg chg="modSp mod">
        <pc:chgData name="Vicky Pinheiro Keulers" userId="f2beefa3247a8ef4" providerId="LiveId" clId="{B93A55D1-B4A7-EC49-9986-7497A41959B6}" dt="2025-06-11T16:21:53.955" v="15" actId="2165"/>
        <pc:sldMkLst>
          <pc:docMk/>
          <pc:sldMk cId="0" sldId="294"/>
        </pc:sldMkLst>
        <pc:graphicFrameChg chg="modGraphic">
          <ac:chgData name="Vicky Pinheiro Keulers" userId="f2beefa3247a8ef4" providerId="LiveId" clId="{B93A55D1-B4A7-EC49-9986-7497A41959B6}" dt="2025-06-11T16:21:53.955" v="15" actId="2165"/>
          <ac:graphicFrameMkLst>
            <pc:docMk/>
            <pc:sldMk cId="0" sldId="294"/>
            <ac:graphicFrameMk id="15" creationId="{00000000-0000-0000-0000-000000000000}"/>
          </ac:graphicFrameMkLst>
        </pc:graphicFrameChg>
      </pc:sldChg>
      <pc:sldChg chg="addSp delSp modSp mod modAnim modNotesTx">
        <pc:chgData name="Vicky Pinheiro Keulers" userId="f2beefa3247a8ef4" providerId="LiveId" clId="{B93A55D1-B4A7-EC49-9986-7497A41959B6}" dt="2025-06-11T16:22:53.258" v="27" actId="1076"/>
        <pc:sldMkLst>
          <pc:docMk/>
          <pc:sldMk cId="0" sldId="296"/>
        </pc:sldMkLst>
        <pc:picChg chg="del">
          <ac:chgData name="Vicky Pinheiro Keulers" userId="f2beefa3247a8ef4" providerId="LiveId" clId="{B93A55D1-B4A7-EC49-9986-7497A41959B6}" dt="2025-06-11T16:22:36.312" v="21" actId="478"/>
          <ac:picMkLst>
            <pc:docMk/>
            <pc:sldMk cId="0" sldId="296"/>
            <ac:picMk id="7" creationId="{00000000-0000-0000-0000-000000000000}"/>
          </ac:picMkLst>
        </pc:picChg>
        <pc:picChg chg="add mod">
          <ac:chgData name="Vicky Pinheiro Keulers" userId="f2beefa3247a8ef4" providerId="LiveId" clId="{B93A55D1-B4A7-EC49-9986-7497A41959B6}" dt="2025-06-11T16:22:53.258" v="27" actId="1076"/>
          <ac:picMkLst>
            <pc:docMk/>
            <pc:sldMk cId="0" sldId="296"/>
            <ac:picMk id="8" creationId="{06BB501E-9A1E-CEA1-C100-3B443C7B6CFD}"/>
          </ac:picMkLst>
        </pc:picChg>
      </pc:sldChg>
      <pc:sldChg chg="modSp mod">
        <pc:chgData name="Vicky Pinheiro Keulers" userId="f2beefa3247a8ef4" providerId="LiveId" clId="{B93A55D1-B4A7-EC49-9986-7497A41959B6}" dt="2025-06-11T16:23:43.144" v="31" actId="1076"/>
        <pc:sldMkLst>
          <pc:docMk/>
          <pc:sldMk cId="0" sldId="299"/>
        </pc:sldMkLst>
        <pc:spChg chg="mod">
          <ac:chgData name="Vicky Pinheiro Keulers" userId="f2beefa3247a8ef4" providerId="LiveId" clId="{B93A55D1-B4A7-EC49-9986-7497A41959B6}" dt="2025-06-11T16:23:43.144" v="31" actId="1076"/>
          <ac:spMkLst>
            <pc:docMk/>
            <pc:sldMk cId="0" sldId="299"/>
            <ac:spMk id="3" creationId="{00000000-0000-0000-0000-000000000000}"/>
          </ac:spMkLst>
        </pc:spChg>
      </pc:sldChg>
      <pc:sldChg chg="delSp modSp mod">
        <pc:chgData name="Vicky Pinheiro Keulers" userId="f2beefa3247a8ef4" providerId="LiveId" clId="{B93A55D1-B4A7-EC49-9986-7497A41959B6}" dt="2025-06-11T16:23:56.800" v="33" actId="478"/>
        <pc:sldMkLst>
          <pc:docMk/>
          <pc:sldMk cId="0" sldId="302"/>
        </pc:sldMkLst>
        <pc:spChg chg="del mod">
          <ac:chgData name="Vicky Pinheiro Keulers" userId="f2beefa3247a8ef4" providerId="LiveId" clId="{B93A55D1-B4A7-EC49-9986-7497A41959B6}" dt="2025-06-11T16:23:56.800" v="33" actId="478"/>
          <ac:spMkLst>
            <pc:docMk/>
            <pc:sldMk cId="0" sldId="302"/>
            <ac:spMk id="11" creationId="{00000000-0000-0000-0000-000000000000}"/>
          </ac:spMkLst>
        </pc:spChg>
      </pc:sldChg>
      <pc:sldChg chg="add">
        <pc:chgData name="Vicky Pinheiro Keulers" userId="f2beefa3247a8ef4" providerId="LiveId" clId="{B93A55D1-B4A7-EC49-9986-7497A41959B6}" dt="2025-06-11T16:27:35.191" v="87"/>
        <pc:sldMkLst>
          <pc:docMk/>
          <pc:sldMk cId="0" sldId="30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11.06.2025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Start by briefly introducing the liberatory consciousness framework using the information and slides in this module, emphasizing that it is essential to have an awareness of IDEA and to analyze our context before jumping into actions and strategy.</a:t>
            </a:r>
          </a:p>
          <a:p>
            <a:endParaRPr lang="en-US"/>
          </a:p>
          <a:p>
            <a:r>
              <a:rPr lang="en-US"/>
              <a:t>In her framework, Love outlines four principles for individuals committed to challenge inequity within institutions and systems: awareness, analysis, action and accountability/allyship. These principles aim to foster a mindset and practice that supports justice, equity, and liberation for all.</a:t>
            </a:r>
          </a:p>
          <a:p>
            <a:endParaRPr lang="en-US"/>
          </a:p>
          <a:p>
            <a:r>
              <a:rPr lang="en-US"/>
              <a:t>In this specific context, we translate these principles to guide our process of formulating next steps as follows:</a:t>
            </a:r>
          </a:p>
          <a:p>
            <a:endParaRPr lang="en-US"/>
          </a:p>
          <a:p>
            <a:r>
              <a:rPr lang="en-US"/>
              <a:t>Awareness: Recognizing and understanding the existence of inequities and how it operates at individual, institutional, and systemic levels is our starting point. This involves continuous self-reflection and learning about privilege, power, and marginalization. This is what the previous modules aim to contribute to.</a:t>
            </a:r>
          </a:p>
          <a:p>
            <a:endParaRPr lang="en-US"/>
          </a:p>
          <a:p>
            <a:r>
              <a:rPr lang="en-US"/>
              <a:t>Analysis: This involves developing a deeper understanding of the causes and mechanisms of oppression. To analyze means to connect personal experiences to broader social structures and histories, and identifying patterns and systems of injustice. In this context, we aim to analyze how inequities translate to and manifest in your institution. It is essential to conduct this analysis, as simply implementing good practices from other institutions can lead to ineffective interventions that do not fit your institutional context.</a:t>
            </a:r>
          </a:p>
          <a:p>
            <a:endParaRPr lang="en-US"/>
          </a:p>
          <a:p>
            <a:r>
              <a:rPr lang="en-US"/>
              <a:t>Action: Action means taking intentional steps to challenge and disrupt inequities. This includes speaking out, organizing, supporting others, and creating change through daily behaviors and larger movements. In this context, it can also mean designing and implementing IDEA at your institution.</a:t>
            </a:r>
          </a:p>
          <a:p>
            <a:endParaRPr lang="en-US"/>
          </a:p>
          <a:p>
            <a:r>
              <a:rPr lang="en-US"/>
              <a:t>Accountability/allyship: This involves being responsible for one’s role in sustaining or dismantling oppression. It involves listening, learning from marginalized communities, building trust, and acting in solidarity with integrity and humility. In this context, it can also relate to monitoring, evaluating and being accountable for implemented IDEA-initiatives.</a:t>
            </a:r>
          </a:p>
          <a:p>
            <a:endParaRPr lang="en-US"/>
          </a:p>
          <a:p>
            <a:r>
              <a:rPr lang="en-US"/>
              <a:t>As this is a closing workshop to develop the next steps for IDEA at your institution, we focus on the principles Analysis and Action in this module’s activity.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Either as a central discussion or first in groups, take some time to make a (visual) overview of the key acute problems at your institution related to IDEA. Many of these have most likely already come up in discussions if this module is done at the end of a longer process of capacity building. Ask participants to reflect once more on what has been discussed and what else they have identified. They can for example discuss this in groups and write down their ideas on post-its to make a collective overview of the key problems/opportunities.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Once a overview of the problems at hand have been created, ask the participants to think of a targeted approach for next steps related to IDEA at their institution. You can use the think-pair-share method on the slide for equal participation.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6/11/25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60312" y="933155"/>
            <a:ext cx="3909677" cy="689712"/>
            <a:chOff x="0" y="0"/>
            <a:chExt cx="5212903" cy="919616"/>
          </a:xfrm>
        </p:grpSpPr>
        <p:sp>
          <p:nvSpPr>
            <p:cNvPr id="3" name="TextBox 3"/>
            <p:cNvSpPr txBox="1"/>
            <p:nvPr/>
          </p:nvSpPr>
          <p:spPr>
            <a:xfrm>
              <a:off x="1435133" y="80952"/>
              <a:ext cx="3777770" cy="695289"/>
            </a:xfrm>
            <a:prstGeom prst="rect">
              <a:avLst/>
            </a:prstGeom>
          </p:spPr>
          <p:txBody>
            <a:bodyPr lIns="0" tIns="0" rIns="0" bIns="0" rtlCol="0" anchor="t">
              <a:spAutoFit/>
            </a:bodyPr>
            <a:lstStyle/>
            <a:p>
              <a:pPr algn="l">
                <a:lnSpc>
                  <a:spcPts val="4201"/>
                </a:lnSpc>
              </a:pPr>
              <a:r>
                <a:rPr lang="en-US" sz="3001" b="1">
                  <a:solidFill>
                    <a:srgbClr val="383536"/>
                  </a:solidFill>
                  <a:latin typeface="Poppins Bold"/>
                  <a:ea typeface="Poppins Bold"/>
                  <a:cs typeface="Poppins Bold"/>
                  <a:sym typeface="Poppins Bold"/>
                </a:rPr>
                <a:t>Module 5</a:t>
              </a:r>
            </a:p>
          </p:txBody>
        </p:sp>
        <p:sp>
          <p:nvSpPr>
            <p:cNvPr id="4" name="Freeform 4"/>
            <p:cNvSpPr/>
            <p:nvPr/>
          </p:nvSpPr>
          <p:spPr>
            <a:xfrm rot="5400000">
              <a:off x="8515" y="-8515"/>
              <a:ext cx="919616" cy="936646"/>
            </a:xfrm>
            <a:custGeom>
              <a:avLst/>
              <a:gdLst/>
              <a:ahLst/>
              <a:cxnLst/>
              <a:rect l="l" t="t" r="r" b="b"/>
              <a:pathLst>
                <a:path w="919616" h="936646">
                  <a:moveTo>
                    <a:pt x="0" y="0"/>
                  </a:moveTo>
                  <a:lnTo>
                    <a:pt x="919616" y="0"/>
                  </a:lnTo>
                  <a:lnTo>
                    <a:pt x="919616" y="936646"/>
                  </a:lnTo>
                  <a:lnTo>
                    <a:pt x="0" y="9366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NL"/>
            </a:p>
          </p:txBody>
        </p:sp>
      </p:grpSp>
      <p:sp>
        <p:nvSpPr>
          <p:cNvPr id="5" name="Freeform 5"/>
          <p:cNvSpPr/>
          <p:nvPr/>
        </p:nvSpPr>
        <p:spPr>
          <a:xfrm>
            <a:off x="8264660" y="6592679"/>
            <a:ext cx="6087719" cy="449904"/>
          </a:xfrm>
          <a:custGeom>
            <a:avLst/>
            <a:gdLst/>
            <a:ahLst/>
            <a:cxnLst/>
            <a:rect l="l" t="t" r="r" b="b"/>
            <a:pathLst>
              <a:path w="6087719" h="449904">
                <a:moveTo>
                  <a:pt x="0" y="0"/>
                </a:moveTo>
                <a:lnTo>
                  <a:pt x="6087719" y="0"/>
                </a:lnTo>
                <a:lnTo>
                  <a:pt x="6087719" y="449904"/>
                </a:lnTo>
                <a:lnTo>
                  <a:pt x="0" y="449904"/>
                </a:lnTo>
                <a:lnTo>
                  <a:pt x="0" y="0"/>
                </a:lnTo>
                <a:close/>
              </a:path>
            </a:pathLst>
          </a:custGeom>
          <a:blipFill>
            <a:blip r:embed="rId4">
              <a:extLst>
                <a:ext uri="{96DAC541-7B7A-43D3-8B79-37D633B846F1}">
                  <asvg:svgBlip xmlns:asvg="http://schemas.microsoft.com/office/drawing/2016/SVG/main" r:embed="rId5"/>
                </a:ext>
              </a:extLst>
            </a:blip>
            <a:stretch>
              <a:fillRect l="-171" t="-308623" r="-7088" b="-1042730"/>
            </a:stretch>
          </a:blipFill>
        </p:spPr>
        <p:txBody>
          <a:bodyPr/>
          <a:lstStyle/>
          <a:p>
            <a:endParaRPr lang="en-NL"/>
          </a:p>
        </p:txBody>
      </p:sp>
      <p:sp>
        <p:nvSpPr>
          <p:cNvPr id="6" name="Freeform 6"/>
          <p:cNvSpPr/>
          <p:nvPr/>
        </p:nvSpPr>
        <p:spPr>
          <a:xfrm>
            <a:off x="5452171" y="8577716"/>
            <a:ext cx="2550179" cy="885888"/>
          </a:xfrm>
          <a:custGeom>
            <a:avLst/>
            <a:gdLst/>
            <a:ahLst/>
            <a:cxnLst/>
            <a:rect l="l" t="t" r="r" b="b"/>
            <a:pathLst>
              <a:path w="2550179" h="885888">
                <a:moveTo>
                  <a:pt x="0" y="0"/>
                </a:moveTo>
                <a:lnTo>
                  <a:pt x="2550180" y="0"/>
                </a:lnTo>
                <a:lnTo>
                  <a:pt x="2550180" y="885888"/>
                </a:lnTo>
                <a:lnTo>
                  <a:pt x="0" y="885888"/>
                </a:lnTo>
                <a:lnTo>
                  <a:pt x="0" y="0"/>
                </a:lnTo>
                <a:close/>
              </a:path>
            </a:pathLst>
          </a:custGeom>
          <a:blipFill>
            <a:blip r:embed="rId6"/>
            <a:stretch>
              <a:fillRect/>
            </a:stretch>
          </a:blipFill>
        </p:spPr>
        <p:txBody>
          <a:bodyPr/>
          <a:lstStyle/>
          <a:p>
            <a:endParaRPr lang="en-NL"/>
          </a:p>
        </p:txBody>
      </p:sp>
      <p:sp>
        <p:nvSpPr>
          <p:cNvPr id="7" name="AutoShape 7"/>
          <p:cNvSpPr/>
          <p:nvPr/>
        </p:nvSpPr>
        <p:spPr>
          <a:xfrm flipV="1">
            <a:off x="8241090" y="8283679"/>
            <a:ext cx="23570" cy="1649917"/>
          </a:xfrm>
          <a:prstGeom prst="line">
            <a:avLst/>
          </a:prstGeom>
          <a:ln w="38100" cap="flat">
            <a:solidFill>
              <a:srgbClr val="000000"/>
            </a:solidFill>
            <a:prstDash val="solid"/>
            <a:headEnd type="none" w="sm" len="sm"/>
            <a:tailEnd type="none" w="sm" len="sm"/>
          </a:ln>
        </p:spPr>
        <p:txBody>
          <a:bodyPr/>
          <a:lstStyle/>
          <a:p>
            <a:endParaRPr lang="en-NL"/>
          </a:p>
        </p:txBody>
      </p:sp>
      <p:sp>
        <p:nvSpPr>
          <p:cNvPr id="8" name="Freeform 8"/>
          <p:cNvSpPr/>
          <p:nvPr/>
        </p:nvSpPr>
        <p:spPr>
          <a:xfrm>
            <a:off x="8502783" y="8369696"/>
            <a:ext cx="3201461" cy="1301928"/>
          </a:xfrm>
          <a:custGeom>
            <a:avLst/>
            <a:gdLst/>
            <a:ahLst/>
            <a:cxnLst/>
            <a:rect l="l" t="t" r="r" b="b"/>
            <a:pathLst>
              <a:path w="3201461" h="1301928">
                <a:moveTo>
                  <a:pt x="0" y="0"/>
                </a:moveTo>
                <a:lnTo>
                  <a:pt x="3201462" y="0"/>
                </a:lnTo>
                <a:lnTo>
                  <a:pt x="3201462" y="1301928"/>
                </a:lnTo>
                <a:lnTo>
                  <a:pt x="0" y="1301928"/>
                </a:lnTo>
                <a:lnTo>
                  <a:pt x="0" y="0"/>
                </a:lnTo>
                <a:close/>
              </a:path>
            </a:pathLst>
          </a:custGeom>
          <a:blipFill>
            <a:blip r:embed="rId7"/>
            <a:stretch>
              <a:fillRect/>
            </a:stretch>
          </a:blipFill>
        </p:spPr>
        <p:txBody>
          <a:bodyPr/>
          <a:lstStyle/>
          <a:p>
            <a:endParaRPr lang="en-NL"/>
          </a:p>
        </p:txBody>
      </p:sp>
      <p:sp>
        <p:nvSpPr>
          <p:cNvPr id="9" name="Freeform 9"/>
          <p:cNvSpPr/>
          <p:nvPr/>
        </p:nvSpPr>
        <p:spPr>
          <a:xfrm>
            <a:off x="706236" y="3537500"/>
            <a:ext cx="6869384" cy="3280131"/>
          </a:xfrm>
          <a:custGeom>
            <a:avLst/>
            <a:gdLst/>
            <a:ahLst/>
            <a:cxnLst/>
            <a:rect l="l" t="t" r="r" b="b"/>
            <a:pathLst>
              <a:path w="6869384" h="3280131">
                <a:moveTo>
                  <a:pt x="0" y="0"/>
                </a:moveTo>
                <a:lnTo>
                  <a:pt x="6869384" y="0"/>
                </a:lnTo>
                <a:lnTo>
                  <a:pt x="6869384" y="3280131"/>
                </a:lnTo>
                <a:lnTo>
                  <a:pt x="0" y="328013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NL"/>
          </a:p>
        </p:txBody>
      </p:sp>
      <p:sp>
        <p:nvSpPr>
          <p:cNvPr id="10" name="TextBox 10"/>
          <p:cNvSpPr txBox="1"/>
          <p:nvPr/>
        </p:nvSpPr>
        <p:spPr>
          <a:xfrm>
            <a:off x="8264660" y="3161138"/>
            <a:ext cx="8994640" cy="2445640"/>
          </a:xfrm>
          <a:prstGeom prst="rect">
            <a:avLst/>
          </a:prstGeom>
        </p:spPr>
        <p:txBody>
          <a:bodyPr lIns="0" tIns="0" rIns="0" bIns="0" rtlCol="0" anchor="t">
            <a:spAutoFit/>
          </a:bodyPr>
          <a:lstStyle/>
          <a:p>
            <a:pPr marL="0" lvl="0" indent="0" algn="l">
              <a:lnSpc>
                <a:spcPts val="9288"/>
              </a:lnSpc>
              <a:spcBef>
                <a:spcPct val="0"/>
              </a:spcBef>
            </a:pPr>
            <a:r>
              <a:rPr lang="en-US" sz="8600" b="1" spc="-86">
                <a:solidFill>
                  <a:srgbClr val="383536"/>
                </a:solidFill>
                <a:latin typeface="Poppins Bold"/>
                <a:ea typeface="Poppins Bold"/>
                <a:cs typeface="Poppins Bold"/>
                <a:sym typeface="Poppins Bold"/>
              </a:rPr>
              <a:t>Formulating next steps</a:t>
            </a:r>
          </a:p>
        </p:txBody>
      </p:sp>
      <p:sp>
        <p:nvSpPr>
          <p:cNvPr id="12" name="TextBox 12"/>
          <p:cNvSpPr txBox="1"/>
          <p:nvPr/>
        </p:nvSpPr>
        <p:spPr>
          <a:xfrm>
            <a:off x="8126287" y="5785403"/>
            <a:ext cx="7046967" cy="542925"/>
          </a:xfrm>
          <a:prstGeom prst="rect">
            <a:avLst/>
          </a:prstGeom>
        </p:spPr>
        <p:txBody>
          <a:bodyPr lIns="0" tIns="0" rIns="0" bIns="0" rtlCol="0" anchor="t">
            <a:spAutoFit/>
          </a:bodyPr>
          <a:lstStyle/>
          <a:p>
            <a:pPr algn="ctr">
              <a:lnSpc>
                <a:spcPts val="4200"/>
              </a:lnSpc>
            </a:pPr>
            <a:r>
              <a:rPr lang="en-US" sz="3000">
                <a:solidFill>
                  <a:srgbClr val="383536"/>
                </a:solidFill>
                <a:latin typeface="Poppins"/>
                <a:ea typeface="Poppins"/>
                <a:cs typeface="Poppins"/>
                <a:sym typeface="Poppins"/>
              </a:rPr>
              <a:t>Towards a more inclusive campus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76123" y="110980"/>
            <a:ext cx="14774620" cy="10176020"/>
          </a:xfrm>
          <a:custGeom>
            <a:avLst/>
            <a:gdLst/>
            <a:ahLst/>
            <a:cxnLst/>
            <a:rect l="l" t="t" r="r" b="b"/>
            <a:pathLst>
              <a:path w="14774620" h="10176020">
                <a:moveTo>
                  <a:pt x="0" y="0"/>
                </a:moveTo>
                <a:lnTo>
                  <a:pt x="14774620" y="0"/>
                </a:lnTo>
                <a:lnTo>
                  <a:pt x="14774620" y="10176020"/>
                </a:lnTo>
                <a:lnTo>
                  <a:pt x="0" y="10176020"/>
                </a:lnTo>
                <a:lnTo>
                  <a:pt x="0" y="0"/>
                </a:lnTo>
                <a:close/>
              </a:path>
            </a:pathLst>
          </a:custGeom>
          <a:blipFill>
            <a:blip r:embed="rId3"/>
            <a:stretch>
              <a:fillRect/>
            </a:stretch>
          </a:blipFill>
        </p:spPr>
        <p:txBody>
          <a:bodyPr/>
          <a:lstStyle/>
          <a:p>
            <a:endParaRPr lang="en-NL"/>
          </a:p>
        </p:txBody>
      </p:sp>
      <p:grpSp>
        <p:nvGrpSpPr>
          <p:cNvPr id="3" name="Group 3"/>
          <p:cNvGrpSpPr/>
          <p:nvPr/>
        </p:nvGrpSpPr>
        <p:grpSpPr>
          <a:xfrm>
            <a:off x="1676123" y="8978169"/>
            <a:ext cx="5712158" cy="1308831"/>
            <a:chOff x="0" y="0"/>
            <a:chExt cx="1504437" cy="344713"/>
          </a:xfrm>
        </p:grpSpPr>
        <p:sp>
          <p:nvSpPr>
            <p:cNvPr id="4" name="Freeform 4"/>
            <p:cNvSpPr/>
            <p:nvPr/>
          </p:nvSpPr>
          <p:spPr>
            <a:xfrm>
              <a:off x="0" y="0"/>
              <a:ext cx="1504437" cy="344713"/>
            </a:xfrm>
            <a:custGeom>
              <a:avLst/>
              <a:gdLst/>
              <a:ahLst/>
              <a:cxnLst/>
              <a:rect l="l" t="t" r="r" b="b"/>
              <a:pathLst>
                <a:path w="1504437" h="344713">
                  <a:moveTo>
                    <a:pt x="0" y="0"/>
                  </a:moveTo>
                  <a:lnTo>
                    <a:pt x="1504437" y="0"/>
                  </a:lnTo>
                  <a:lnTo>
                    <a:pt x="1504437" y="344713"/>
                  </a:lnTo>
                  <a:lnTo>
                    <a:pt x="0" y="344713"/>
                  </a:lnTo>
                  <a:close/>
                </a:path>
              </a:pathLst>
            </a:custGeom>
            <a:solidFill>
              <a:srgbClr val="FFFFFF"/>
            </a:solidFill>
          </p:spPr>
          <p:txBody>
            <a:bodyPr/>
            <a:lstStyle/>
            <a:p>
              <a:endParaRPr lang="en-NL"/>
            </a:p>
          </p:txBody>
        </p:sp>
        <p:sp>
          <p:nvSpPr>
            <p:cNvPr id="5" name="TextBox 5"/>
            <p:cNvSpPr txBox="1"/>
            <p:nvPr/>
          </p:nvSpPr>
          <p:spPr>
            <a:xfrm>
              <a:off x="0" y="-57150"/>
              <a:ext cx="1504437" cy="401863"/>
            </a:xfrm>
            <a:prstGeom prst="rect">
              <a:avLst/>
            </a:prstGeom>
          </p:spPr>
          <p:txBody>
            <a:bodyPr lIns="50800" tIns="50800" rIns="50800" bIns="50800" rtlCol="0" anchor="ctr"/>
            <a:lstStyle/>
            <a:p>
              <a:pPr algn="ctr">
                <a:lnSpc>
                  <a:spcPts val="3219"/>
                </a:lnSpc>
              </a:pPr>
              <a:endParaRPr/>
            </a:p>
          </p:txBody>
        </p:sp>
      </p:grpSp>
      <p:grpSp>
        <p:nvGrpSpPr>
          <p:cNvPr id="6" name="Group 6"/>
          <p:cNvGrpSpPr/>
          <p:nvPr/>
        </p:nvGrpSpPr>
        <p:grpSpPr>
          <a:xfrm>
            <a:off x="4532202" y="8603884"/>
            <a:ext cx="2698121" cy="374284"/>
            <a:chOff x="0" y="0"/>
            <a:chExt cx="710616" cy="98577"/>
          </a:xfrm>
        </p:grpSpPr>
        <p:sp>
          <p:nvSpPr>
            <p:cNvPr id="7" name="Freeform 7"/>
            <p:cNvSpPr/>
            <p:nvPr/>
          </p:nvSpPr>
          <p:spPr>
            <a:xfrm>
              <a:off x="0" y="0"/>
              <a:ext cx="710616" cy="98577"/>
            </a:xfrm>
            <a:custGeom>
              <a:avLst/>
              <a:gdLst/>
              <a:ahLst/>
              <a:cxnLst/>
              <a:rect l="l" t="t" r="r" b="b"/>
              <a:pathLst>
                <a:path w="710616" h="98577">
                  <a:moveTo>
                    <a:pt x="0" y="0"/>
                  </a:moveTo>
                  <a:lnTo>
                    <a:pt x="710616" y="0"/>
                  </a:lnTo>
                  <a:lnTo>
                    <a:pt x="710616" y="98577"/>
                  </a:lnTo>
                  <a:lnTo>
                    <a:pt x="0" y="98577"/>
                  </a:lnTo>
                  <a:close/>
                </a:path>
              </a:pathLst>
            </a:custGeom>
            <a:solidFill>
              <a:srgbClr val="F8F4F1"/>
            </a:solidFill>
          </p:spPr>
          <p:txBody>
            <a:bodyPr/>
            <a:lstStyle/>
            <a:p>
              <a:endParaRPr lang="en-NL"/>
            </a:p>
          </p:txBody>
        </p:sp>
        <p:sp>
          <p:nvSpPr>
            <p:cNvPr id="8" name="TextBox 8"/>
            <p:cNvSpPr txBox="1"/>
            <p:nvPr/>
          </p:nvSpPr>
          <p:spPr>
            <a:xfrm>
              <a:off x="0" y="-57150"/>
              <a:ext cx="710616" cy="155727"/>
            </a:xfrm>
            <a:prstGeom prst="rect">
              <a:avLst/>
            </a:prstGeom>
          </p:spPr>
          <p:txBody>
            <a:bodyPr lIns="50800" tIns="50800" rIns="50800" bIns="50800" rtlCol="0" anchor="ctr"/>
            <a:lstStyle/>
            <a:p>
              <a:pPr algn="ctr">
                <a:lnSpc>
                  <a:spcPts val="3219"/>
                </a:lnSpc>
              </a:pPr>
              <a:endParaRPr/>
            </a:p>
          </p:txBody>
        </p:sp>
      </p:grpSp>
      <p:grpSp>
        <p:nvGrpSpPr>
          <p:cNvPr id="9" name="Group 9"/>
          <p:cNvGrpSpPr/>
          <p:nvPr/>
        </p:nvGrpSpPr>
        <p:grpSpPr>
          <a:xfrm rot="70668">
            <a:off x="1462207" y="9083376"/>
            <a:ext cx="6139991" cy="910110"/>
            <a:chOff x="0" y="0"/>
            <a:chExt cx="1617117" cy="239700"/>
          </a:xfrm>
        </p:grpSpPr>
        <p:sp>
          <p:nvSpPr>
            <p:cNvPr id="10" name="Freeform 10"/>
            <p:cNvSpPr/>
            <p:nvPr/>
          </p:nvSpPr>
          <p:spPr>
            <a:xfrm>
              <a:off x="0" y="0"/>
              <a:ext cx="1617117" cy="239700"/>
            </a:xfrm>
            <a:custGeom>
              <a:avLst/>
              <a:gdLst/>
              <a:ahLst/>
              <a:cxnLst/>
              <a:rect l="l" t="t" r="r" b="b"/>
              <a:pathLst>
                <a:path w="1617117" h="239700">
                  <a:moveTo>
                    <a:pt x="0" y="0"/>
                  </a:moveTo>
                  <a:lnTo>
                    <a:pt x="1617117" y="0"/>
                  </a:lnTo>
                  <a:lnTo>
                    <a:pt x="1617117" y="239700"/>
                  </a:lnTo>
                  <a:lnTo>
                    <a:pt x="0" y="239700"/>
                  </a:lnTo>
                  <a:close/>
                </a:path>
              </a:pathLst>
            </a:custGeom>
            <a:solidFill>
              <a:srgbClr val="F8E0C9"/>
            </a:solidFill>
          </p:spPr>
          <p:txBody>
            <a:bodyPr/>
            <a:lstStyle/>
            <a:p>
              <a:endParaRPr lang="en-NL"/>
            </a:p>
          </p:txBody>
        </p:sp>
        <p:sp>
          <p:nvSpPr>
            <p:cNvPr id="11" name="TextBox 11"/>
            <p:cNvSpPr txBox="1"/>
            <p:nvPr/>
          </p:nvSpPr>
          <p:spPr>
            <a:xfrm>
              <a:off x="0" y="-57150"/>
              <a:ext cx="1617117" cy="296850"/>
            </a:xfrm>
            <a:prstGeom prst="rect">
              <a:avLst/>
            </a:prstGeom>
          </p:spPr>
          <p:txBody>
            <a:bodyPr lIns="50800" tIns="50800" rIns="50800" bIns="50800" rtlCol="0" anchor="ctr"/>
            <a:lstStyle/>
            <a:p>
              <a:pPr algn="ctr">
                <a:lnSpc>
                  <a:spcPts val="3219"/>
                </a:lnSpc>
              </a:pPr>
              <a:endParaRPr/>
            </a:p>
          </p:txBody>
        </p:sp>
      </p:grpSp>
      <p:sp>
        <p:nvSpPr>
          <p:cNvPr id="12" name="TextBox 12"/>
          <p:cNvSpPr txBox="1"/>
          <p:nvPr/>
        </p:nvSpPr>
        <p:spPr>
          <a:xfrm>
            <a:off x="1676123" y="9210675"/>
            <a:ext cx="5712158" cy="507365"/>
          </a:xfrm>
          <a:prstGeom prst="rect">
            <a:avLst/>
          </a:prstGeom>
        </p:spPr>
        <p:txBody>
          <a:bodyPr lIns="0" tIns="0" rIns="0" bIns="0" rtlCol="0" anchor="t">
            <a:spAutoFit/>
          </a:bodyPr>
          <a:lstStyle/>
          <a:p>
            <a:pPr algn="l">
              <a:lnSpc>
                <a:spcPts val="1960"/>
              </a:lnSpc>
            </a:pPr>
            <a:r>
              <a:rPr lang="en-US" sz="1400">
                <a:solidFill>
                  <a:srgbClr val="000000"/>
                </a:solidFill>
                <a:latin typeface="Poppins"/>
                <a:ea typeface="Poppins"/>
                <a:cs typeface="Poppins"/>
                <a:sym typeface="Poppins"/>
              </a:rPr>
              <a:t>In this context, we can translate her framework to these guiding steps to contribute to targeted, institutional change.</a:t>
            </a:r>
          </a:p>
        </p:txBody>
      </p:sp>
      <p:sp>
        <p:nvSpPr>
          <p:cNvPr id="13" name="Freeform 13"/>
          <p:cNvSpPr/>
          <p:nvPr/>
        </p:nvSpPr>
        <p:spPr>
          <a:xfrm>
            <a:off x="15496701" y="8826000"/>
            <a:ext cx="1612811" cy="560262"/>
          </a:xfrm>
          <a:custGeom>
            <a:avLst/>
            <a:gdLst/>
            <a:ahLst/>
            <a:cxnLst/>
            <a:rect l="l" t="t" r="r" b="b"/>
            <a:pathLst>
              <a:path w="1612811" h="560262">
                <a:moveTo>
                  <a:pt x="0" y="0"/>
                </a:moveTo>
                <a:lnTo>
                  <a:pt x="1612811" y="0"/>
                </a:lnTo>
                <a:lnTo>
                  <a:pt x="1612811" y="560263"/>
                </a:lnTo>
                <a:lnTo>
                  <a:pt x="0" y="560263"/>
                </a:lnTo>
                <a:lnTo>
                  <a:pt x="0" y="0"/>
                </a:lnTo>
                <a:close/>
              </a:path>
            </a:pathLst>
          </a:custGeom>
          <a:blipFill>
            <a:blip r:embed="rId4"/>
            <a:stretch>
              <a:fillRect/>
            </a:stretch>
          </a:blipFill>
        </p:spPr>
        <p:txBody>
          <a:bodyPr/>
          <a:lstStyle/>
          <a:p>
            <a:endParaRPr lang="en-NL"/>
          </a:p>
        </p:txBody>
      </p:sp>
      <p:sp>
        <p:nvSpPr>
          <p:cNvPr id="14" name="AutoShape 14"/>
          <p:cNvSpPr/>
          <p:nvPr/>
        </p:nvSpPr>
        <p:spPr>
          <a:xfrm flipH="1" flipV="1">
            <a:off x="17366691" y="8604246"/>
            <a:ext cx="19048" cy="1003771"/>
          </a:xfrm>
          <a:prstGeom prst="line">
            <a:avLst/>
          </a:prstGeom>
          <a:ln w="38100" cap="flat">
            <a:solidFill>
              <a:srgbClr val="000000"/>
            </a:solidFill>
            <a:prstDash val="solid"/>
            <a:headEnd type="none" w="sm" len="sm"/>
            <a:tailEnd type="none" w="sm" len="sm"/>
          </a:ln>
        </p:spPr>
        <p:txBody>
          <a:bodyPr/>
          <a:lstStyle/>
          <a:p>
            <a:endParaRPr lang="en-NL"/>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2467991"/>
          </a:xfrm>
          <a:prstGeom prst="rect">
            <a:avLst/>
          </a:prstGeom>
          <a:solidFill>
            <a:srgbClr val="F0EDE9"/>
          </a:solidFill>
        </p:spPr>
        <p:txBody>
          <a:bodyPr/>
          <a:lstStyle/>
          <a:p>
            <a:endParaRPr lang="en-NL"/>
          </a:p>
        </p:txBody>
      </p:sp>
      <p:sp>
        <p:nvSpPr>
          <p:cNvPr id="3" name="TextBox 3"/>
          <p:cNvSpPr txBox="1"/>
          <p:nvPr/>
        </p:nvSpPr>
        <p:spPr>
          <a:xfrm>
            <a:off x="1028700" y="578358"/>
            <a:ext cx="13950151" cy="1187450"/>
          </a:xfrm>
          <a:prstGeom prst="rect">
            <a:avLst/>
          </a:prstGeom>
        </p:spPr>
        <p:txBody>
          <a:bodyPr lIns="0" tIns="0" rIns="0" bIns="0" rtlCol="0" anchor="t">
            <a:spAutoFit/>
          </a:bodyPr>
          <a:lstStyle/>
          <a:p>
            <a:pPr marL="0" lvl="0" indent="0" algn="l">
              <a:lnSpc>
                <a:spcPts val="9099"/>
              </a:lnSpc>
              <a:spcBef>
                <a:spcPct val="0"/>
              </a:spcBef>
            </a:pPr>
            <a:r>
              <a:rPr lang="en-US" sz="6999" b="1" spc="-139">
                <a:solidFill>
                  <a:srgbClr val="383536"/>
                </a:solidFill>
                <a:latin typeface="Poppins Bold"/>
                <a:ea typeface="Poppins Bold"/>
                <a:cs typeface="Poppins Bold"/>
                <a:sym typeface="Poppins Bold"/>
              </a:rPr>
              <a:t>Identifying opportunities</a:t>
            </a:r>
          </a:p>
        </p:txBody>
      </p:sp>
      <p:sp>
        <p:nvSpPr>
          <p:cNvPr id="4" name="Freeform 4"/>
          <p:cNvSpPr/>
          <p:nvPr/>
        </p:nvSpPr>
        <p:spPr>
          <a:xfrm>
            <a:off x="15245554" y="756972"/>
            <a:ext cx="2591176" cy="1053745"/>
          </a:xfrm>
          <a:custGeom>
            <a:avLst/>
            <a:gdLst/>
            <a:ahLst/>
            <a:cxnLst/>
            <a:rect l="l" t="t" r="r" b="b"/>
            <a:pathLst>
              <a:path w="2591176" h="1053745">
                <a:moveTo>
                  <a:pt x="0" y="0"/>
                </a:moveTo>
                <a:lnTo>
                  <a:pt x="2591176" y="0"/>
                </a:lnTo>
                <a:lnTo>
                  <a:pt x="2591176" y="1053745"/>
                </a:lnTo>
                <a:lnTo>
                  <a:pt x="0" y="1053745"/>
                </a:lnTo>
                <a:lnTo>
                  <a:pt x="0" y="0"/>
                </a:lnTo>
                <a:close/>
              </a:path>
            </a:pathLst>
          </a:custGeom>
          <a:blipFill>
            <a:blip r:embed="rId3"/>
            <a:stretch>
              <a:fillRect/>
            </a:stretch>
          </a:blipFill>
        </p:spPr>
        <p:txBody>
          <a:bodyPr/>
          <a:lstStyle/>
          <a:p>
            <a:endParaRPr lang="en-NL"/>
          </a:p>
        </p:txBody>
      </p:sp>
      <p:sp>
        <p:nvSpPr>
          <p:cNvPr id="5" name="AutoShape 5"/>
          <p:cNvSpPr/>
          <p:nvPr/>
        </p:nvSpPr>
        <p:spPr>
          <a:xfrm flipH="1" flipV="1">
            <a:off x="15236030" y="806946"/>
            <a:ext cx="19048" cy="1003771"/>
          </a:xfrm>
          <a:prstGeom prst="line">
            <a:avLst/>
          </a:prstGeom>
          <a:ln w="38100" cap="flat">
            <a:solidFill>
              <a:srgbClr val="000000"/>
            </a:solidFill>
            <a:prstDash val="solid"/>
            <a:headEnd type="none" w="sm" len="sm"/>
            <a:tailEnd type="none" w="sm" len="sm"/>
          </a:ln>
        </p:spPr>
        <p:txBody>
          <a:bodyPr/>
          <a:lstStyle/>
          <a:p>
            <a:endParaRPr lang="en-NL"/>
          </a:p>
        </p:txBody>
      </p:sp>
      <p:sp>
        <p:nvSpPr>
          <p:cNvPr id="6" name="TextBox 6"/>
          <p:cNvSpPr txBox="1"/>
          <p:nvPr/>
        </p:nvSpPr>
        <p:spPr>
          <a:xfrm>
            <a:off x="1047750" y="4302366"/>
            <a:ext cx="15730382" cy="2499996"/>
          </a:xfrm>
          <a:prstGeom prst="rect">
            <a:avLst/>
          </a:prstGeom>
        </p:spPr>
        <p:txBody>
          <a:bodyPr lIns="0" tIns="0" rIns="0" bIns="0" rtlCol="0" anchor="t">
            <a:spAutoFit/>
          </a:bodyPr>
          <a:lstStyle/>
          <a:p>
            <a:pPr algn="ctr">
              <a:lnSpc>
                <a:spcPts val="6579"/>
              </a:lnSpc>
            </a:pPr>
            <a:r>
              <a:rPr lang="en-US" sz="4699" b="1">
                <a:solidFill>
                  <a:srgbClr val="383536"/>
                </a:solidFill>
                <a:latin typeface="Poppins Bold"/>
                <a:ea typeface="Poppins Bold"/>
                <a:cs typeface="Poppins Bold"/>
                <a:sym typeface="Poppins Bold"/>
              </a:rPr>
              <a:t>What specific IDEA-related problems/opportunities at our institution have we identified over the course of these sessions?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2467991"/>
          </a:xfrm>
          <a:prstGeom prst="rect">
            <a:avLst/>
          </a:prstGeom>
          <a:solidFill>
            <a:srgbClr val="F0EDE9"/>
          </a:solidFill>
        </p:spPr>
        <p:txBody>
          <a:bodyPr/>
          <a:lstStyle/>
          <a:p>
            <a:endParaRPr lang="en-NL"/>
          </a:p>
        </p:txBody>
      </p:sp>
      <p:sp>
        <p:nvSpPr>
          <p:cNvPr id="3" name="TextBox 3"/>
          <p:cNvSpPr txBox="1"/>
          <p:nvPr/>
        </p:nvSpPr>
        <p:spPr>
          <a:xfrm>
            <a:off x="1028700" y="578358"/>
            <a:ext cx="13950151" cy="1187450"/>
          </a:xfrm>
          <a:prstGeom prst="rect">
            <a:avLst/>
          </a:prstGeom>
        </p:spPr>
        <p:txBody>
          <a:bodyPr lIns="0" tIns="0" rIns="0" bIns="0" rtlCol="0" anchor="t">
            <a:spAutoFit/>
          </a:bodyPr>
          <a:lstStyle/>
          <a:p>
            <a:pPr marL="0" lvl="0" indent="0" algn="l">
              <a:lnSpc>
                <a:spcPts val="9099"/>
              </a:lnSpc>
              <a:spcBef>
                <a:spcPct val="0"/>
              </a:spcBef>
            </a:pPr>
            <a:r>
              <a:rPr lang="en-US" sz="6999" b="1" spc="-139">
                <a:solidFill>
                  <a:srgbClr val="383536"/>
                </a:solidFill>
                <a:latin typeface="Poppins Bold"/>
                <a:ea typeface="Poppins Bold"/>
                <a:cs typeface="Poppins Bold"/>
                <a:sym typeface="Poppins Bold"/>
              </a:rPr>
              <a:t>Formulating next steps</a:t>
            </a:r>
          </a:p>
        </p:txBody>
      </p:sp>
      <p:sp>
        <p:nvSpPr>
          <p:cNvPr id="4" name="Freeform 4"/>
          <p:cNvSpPr/>
          <p:nvPr/>
        </p:nvSpPr>
        <p:spPr>
          <a:xfrm>
            <a:off x="15245554" y="756972"/>
            <a:ext cx="2591176" cy="1053745"/>
          </a:xfrm>
          <a:custGeom>
            <a:avLst/>
            <a:gdLst/>
            <a:ahLst/>
            <a:cxnLst/>
            <a:rect l="l" t="t" r="r" b="b"/>
            <a:pathLst>
              <a:path w="2591176" h="1053745">
                <a:moveTo>
                  <a:pt x="0" y="0"/>
                </a:moveTo>
                <a:lnTo>
                  <a:pt x="2591176" y="0"/>
                </a:lnTo>
                <a:lnTo>
                  <a:pt x="2591176" y="1053745"/>
                </a:lnTo>
                <a:lnTo>
                  <a:pt x="0" y="1053745"/>
                </a:lnTo>
                <a:lnTo>
                  <a:pt x="0" y="0"/>
                </a:lnTo>
                <a:close/>
              </a:path>
            </a:pathLst>
          </a:custGeom>
          <a:blipFill>
            <a:blip r:embed="rId3"/>
            <a:stretch>
              <a:fillRect/>
            </a:stretch>
          </a:blipFill>
        </p:spPr>
        <p:txBody>
          <a:bodyPr/>
          <a:lstStyle/>
          <a:p>
            <a:endParaRPr lang="en-NL"/>
          </a:p>
        </p:txBody>
      </p:sp>
      <p:sp>
        <p:nvSpPr>
          <p:cNvPr id="5" name="AutoShape 5"/>
          <p:cNvSpPr/>
          <p:nvPr/>
        </p:nvSpPr>
        <p:spPr>
          <a:xfrm flipH="1" flipV="1">
            <a:off x="15236030" y="806946"/>
            <a:ext cx="19048" cy="1003771"/>
          </a:xfrm>
          <a:prstGeom prst="line">
            <a:avLst/>
          </a:prstGeom>
          <a:ln w="38100" cap="flat">
            <a:solidFill>
              <a:srgbClr val="000000"/>
            </a:solidFill>
            <a:prstDash val="solid"/>
            <a:headEnd type="none" w="sm" len="sm"/>
            <a:tailEnd type="none" w="sm" len="sm"/>
          </a:ln>
        </p:spPr>
        <p:txBody>
          <a:bodyPr/>
          <a:lstStyle/>
          <a:p>
            <a:endParaRPr lang="en-NL"/>
          </a:p>
        </p:txBody>
      </p:sp>
      <p:sp>
        <p:nvSpPr>
          <p:cNvPr id="6" name="TextBox 6"/>
          <p:cNvSpPr txBox="1"/>
          <p:nvPr/>
        </p:nvSpPr>
        <p:spPr>
          <a:xfrm>
            <a:off x="1028700" y="2934969"/>
            <a:ext cx="15848617" cy="7352031"/>
          </a:xfrm>
          <a:prstGeom prst="rect">
            <a:avLst/>
          </a:prstGeom>
        </p:spPr>
        <p:txBody>
          <a:bodyPr lIns="0" tIns="0" rIns="0" bIns="0" rtlCol="0" anchor="t">
            <a:spAutoFit/>
          </a:bodyPr>
          <a:lstStyle/>
          <a:p>
            <a:pPr algn="l">
              <a:lnSpc>
                <a:spcPts val="5319"/>
              </a:lnSpc>
            </a:pPr>
            <a:r>
              <a:rPr lang="en-US" sz="3799">
                <a:solidFill>
                  <a:srgbClr val="383536"/>
                </a:solidFill>
                <a:latin typeface="Poppins"/>
                <a:ea typeface="Poppins"/>
                <a:cs typeface="Poppins"/>
                <a:sym typeface="Poppins"/>
              </a:rPr>
              <a:t>1. </a:t>
            </a:r>
            <a:r>
              <a:rPr lang="en-US" sz="3799" b="1">
                <a:solidFill>
                  <a:srgbClr val="383536"/>
                </a:solidFill>
                <a:latin typeface="Poppins Bold"/>
                <a:ea typeface="Poppins Bold"/>
                <a:cs typeface="Poppins Bold"/>
                <a:sym typeface="Poppins Bold"/>
              </a:rPr>
              <a:t>Brainstorm individually</a:t>
            </a:r>
            <a:r>
              <a:rPr lang="en-US" sz="3799">
                <a:solidFill>
                  <a:srgbClr val="383536"/>
                </a:solidFill>
                <a:latin typeface="Poppins"/>
                <a:ea typeface="Poppins"/>
                <a:cs typeface="Poppins"/>
                <a:sym typeface="Poppins"/>
              </a:rPr>
              <a:t> (3min)</a:t>
            </a:r>
          </a:p>
          <a:p>
            <a:pPr marL="1640831" lvl="2" indent="-546944" algn="l">
              <a:lnSpc>
                <a:spcPts val="5319"/>
              </a:lnSpc>
              <a:buFont typeface="Arial"/>
              <a:buChar char="⚬"/>
            </a:pPr>
            <a:r>
              <a:rPr lang="en-US" sz="3799">
                <a:solidFill>
                  <a:srgbClr val="383536"/>
                </a:solidFill>
                <a:latin typeface="Poppins"/>
                <a:ea typeface="Poppins"/>
                <a:cs typeface="Poppins"/>
                <a:sym typeface="Poppins"/>
              </a:rPr>
              <a:t>Come up with max. 4 interventions/ideas/actions that could potentially </a:t>
            </a:r>
            <a:r>
              <a:rPr lang="en-US" sz="3799" u="sng">
                <a:solidFill>
                  <a:srgbClr val="383536"/>
                </a:solidFill>
                <a:latin typeface="Poppins"/>
                <a:ea typeface="Poppins"/>
                <a:cs typeface="Poppins"/>
                <a:sym typeface="Poppins"/>
              </a:rPr>
              <a:t>tackle the problems</a:t>
            </a:r>
            <a:r>
              <a:rPr lang="en-US" sz="3799">
                <a:solidFill>
                  <a:srgbClr val="383536"/>
                </a:solidFill>
                <a:latin typeface="Poppins"/>
                <a:ea typeface="Poppins"/>
                <a:cs typeface="Poppins"/>
                <a:sym typeface="Poppins"/>
              </a:rPr>
              <a:t> we have identified</a:t>
            </a:r>
          </a:p>
          <a:p>
            <a:pPr algn="l">
              <a:lnSpc>
                <a:spcPts val="5319"/>
              </a:lnSpc>
            </a:pPr>
            <a:r>
              <a:rPr lang="en-US" sz="3799">
                <a:solidFill>
                  <a:srgbClr val="383536"/>
                </a:solidFill>
                <a:latin typeface="Poppins"/>
                <a:ea typeface="Poppins"/>
                <a:cs typeface="Poppins"/>
                <a:sym typeface="Poppins"/>
              </a:rPr>
              <a:t>2. </a:t>
            </a:r>
            <a:r>
              <a:rPr lang="en-US" sz="3799" b="1">
                <a:solidFill>
                  <a:srgbClr val="383536"/>
                </a:solidFill>
                <a:latin typeface="Poppins Bold"/>
                <a:ea typeface="Poppins Bold"/>
                <a:cs typeface="Poppins Bold"/>
                <a:sym typeface="Poppins Bold"/>
              </a:rPr>
              <a:t>Compare in pairs </a:t>
            </a:r>
            <a:r>
              <a:rPr lang="en-US" sz="3799">
                <a:solidFill>
                  <a:srgbClr val="383536"/>
                </a:solidFill>
                <a:latin typeface="Poppins"/>
                <a:ea typeface="Poppins"/>
                <a:cs typeface="Poppins"/>
                <a:sym typeface="Poppins"/>
              </a:rPr>
              <a:t>(10 min)</a:t>
            </a:r>
          </a:p>
          <a:p>
            <a:pPr marL="1640831" lvl="2" indent="-546944" algn="l">
              <a:lnSpc>
                <a:spcPts val="5319"/>
              </a:lnSpc>
              <a:buFont typeface="Arial"/>
              <a:buChar char="⚬"/>
            </a:pPr>
            <a:r>
              <a:rPr lang="en-US" sz="3799">
                <a:solidFill>
                  <a:srgbClr val="383536"/>
                </a:solidFill>
                <a:latin typeface="Poppins"/>
                <a:ea typeface="Poppins"/>
                <a:cs typeface="Poppins"/>
                <a:sym typeface="Poppins"/>
              </a:rPr>
              <a:t>Compare your lists and narrow down to 4 interventions combined</a:t>
            </a:r>
          </a:p>
          <a:p>
            <a:pPr algn="l">
              <a:lnSpc>
                <a:spcPts val="5319"/>
              </a:lnSpc>
            </a:pPr>
            <a:r>
              <a:rPr lang="en-US" sz="3799">
                <a:solidFill>
                  <a:srgbClr val="383536"/>
                </a:solidFill>
                <a:latin typeface="Poppins"/>
                <a:ea typeface="Poppins"/>
                <a:cs typeface="Poppins"/>
                <a:sym typeface="Poppins"/>
              </a:rPr>
              <a:t>3. </a:t>
            </a:r>
            <a:r>
              <a:rPr lang="en-US" sz="3799" b="1">
                <a:solidFill>
                  <a:srgbClr val="383536"/>
                </a:solidFill>
                <a:latin typeface="Poppins Bold"/>
                <a:ea typeface="Poppins Bold"/>
                <a:cs typeface="Poppins Bold"/>
                <a:sym typeface="Poppins Bold"/>
              </a:rPr>
              <a:t>Synthesize in groups </a:t>
            </a:r>
            <a:r>
              <a:rPr lang="en-US" sz="3799">
                <a:solidFill>
                  <a:srgbClr val="383536"/>
                </a:solidFill>
                <a:latin typeface="Poppins"/>
                <a:ea typeface="Poppins"/>
                <a:cs typeface="Poppins"/>
                <a:sym typeface="Poppins"/>
              </a:rPr>
              <a:t>(30-40 min)</a:t>
            </a:r>
          </a:p>
          <a:p>
            <a:pPr marL="1640831" lvl="2" indent="-546944" algn="l">
              <a:lnSpc>
                <a:spcPts val="5319"/>
              </a:lnSpc>
              <a:buFont typeface="Arial"/>
              <a:buChar char="⚬"/>
            </a:pPr>
            <a:r>
              <a:rPr lang="en-US" sz="3799">
                <a:solidFill>
                  <a:srgbClr val="383536"/>
                </a:solidFill>
                <a:latin typeface="Poppins"/>
                <a:ea typeface="Poppins"/>
                <a:cs typeface="Poppins"/>
                <a:sym typeface="Poppins"/>
              </a:rPr>
              <a:t>Compare your lists, narrow down &amp; </a:t>
            </a:r>
            <a:r>
              <a:rPr lang="en-US" sz="3799" u="sng">
                <a:solidFill>
                  <a:srgbClr val="383536"/>
                </a:solidFill>
                <a:latin typeface="Poppins"/>
                <a:ea typeface="Poppins"/>
                <a:cs typeface="Poppins"/>
                <a:sym typeface="Poppins"/>
              </a:rPr>
              <a:t>prioritize!</a:t>
            </a:r>
          </a:p>
          <a:p>
            <a:pPr marL="1640831" lvl="2" indent="-546944" algn="l">
              <a:lnSpc>
                <a:spcPts val="5319"/>
              </a:lnSpc>
              <a:buFont typeface="Arial"/>
              <a:buChar char="⚬"/>
            </a:pPr>
            <a:r>
              <a:rPr lang="en-US" sz="3799" u="sng">
                <a:solidFill>
                  <a:srgbClr val="383536"/>
                </a:solidFill>
                <a:latin typeface="Poppins"/>
                <a:ea typeface="Poppins"/>
                <a:cs typeface="Poppins"/>
                <a:sym typeface="Poppins"/>
              </a:rPr>
              <a:t>Who and what</a:t>
            </a:r>
            <a:r>
              <a:rPr lang="en-US" sz="3799">
                <a:solidFill>
                  <a:srgbClr val="383536"/>
                </a:solidFill>
                <a:latin typeface="Poppins"/>
                <a:ea typeface="Poppins"/>
                <a:cs typeface="Poppins"/>
                <a:sym typeface="Poppins"/>
              </a:rPr>
              <a:t> is needed to take the first next steps?</a:t>
            </a:r>
          </a:p>
          <a:p>
            <a:pPr algn="l">
              <a:lnSpc>
                <a:spcPts val="5319"/>
              </a:lnSpc>
            </a:pPr>
            <a:r>
              <a:rPr lang="en-US" sz="3799">
                <a:solidFill>
                  <a:srgbClr val="383536"/>
                </a:solidFill>
                <a:latin typeface="Poppins"/>
                <a:ea typeface="Poppins"/>
                <a:cs typeface="Poppins"/>
                <a:sym typeface="Poppins"/>
              </a:rPr>
              <a:t>4. </a:t>
            </a:r>
            <a:r>
              <a:rPr lang="en-US" sz="3799" b="1">
                <a:solidFill>
                  <a:srgbClr val="383536"/>
                </a:solidFill>
                <a:latin typeface="Poppins Bold"/>
                <a:ea typeface="Poppins Bold"/>
                <a:cs typeface="Poppins Bold"/>
                <a:sym typeface="Poppins Bold"/>
              </a:rPr>
              <a:t>Present action plan to other participants</a:t>
            </a:r>
          </a:p>
          <a:p>
            <a:pPr algn="l">
              <a:lnSpc>
                <a:spcPts val="5319"/>
              </a:lnSpc>
            </a:pPr>
            <a:endParaRPr lang="en-US" sz="3799" b="1">
              <a:solidFill>
                <a:srgbClr val="383536"/>
              </a:solidFill>
              <a:latin typeface="Poppins Bold"/>
              <a:ea typeface="Poppins Bold"/>
              <a:cs typeface="Poppins Bold"/>
              <a:sym typeface="Poppins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674</Words>
  <Application>Microsoft Macintosh PowerPoint</Application>
  <PresentationFormat>Custom</PresentationFormat>
  <Paragraphs>38</Paragraphs>
  <Slides>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Poppins</vt:lpstr>
      <vt:lpstr>Poppins Bold</vt:lpstr>
      <vt:lpstr>Arial</vt:lpstr>
      <vt:lpstr>Calibri</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modules IDEA-NET capacity building</dc:title>
  <cp:lastModifiedBy>Vicky Pinheiro Keulers</cp:lastModifiedBy>
  <cp:revision>1</cp:revision>
  <dcterms:created xsi:type="dcterms:W3CDTF">2006-08-16T00:00:00Z</dcterms:created>
  <dcterms:modified xsi:type="dcterms:W3CDTF">2025-06-11T16:42:31Z</dcterms:modified>
  <dc:identifier>DAGnPWR1eMA</dc:identifier>
</cp:coreProperties>
</file>